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4" r:id="rId2"/>
    <p:sldId id="261" r:id="rId3"/>
    <p:sldId id="260" r:id="rId4"/>
    <p:sldId id="284" r:id="rId5"/>
    <p:sldId id="267" r:id="rId6"/>
    <p:sldId id="279" r:id="rId7"/>
    <p:sldId id="278" r:id="rId8"/>
    <p:sldId id="264" r:id="rId9"/>
    <p:sldId id="280" r:id="rId10"/>
    <p:sldId id="285" r:id="rId11"/>
    <p:sldId id="281" r:id="rId12"/>
    <p:sldId id="265" r:id="rId13"/>
    <p:sldId id="266" r:id="rId14"/>
    <p:sldId id="286" r:id="rId15"/>
    <p:sldId id="268" r:id="rId16"/>
    <p:sldId id="288" r:id="rId17"/>
    <p:sldId id="290" r:id="rId18"/>
    <p:sldId id="292" r:id="rId19"/>
    <p:sldId id="291" r:id="rId20"/>
    <p:sldId id="293" r:id="rId21"/>
    <p:sldId id="289" r:id="rId22"/>
    <p:sldId id="287" r:id="rId23"/>
    <p:sldId id="294" r:id="rId24"/>
    <p:sldId id="269" r:id="rId25"/>
    <p:sldId id="295" r:id="rId26"/>
    <p:sldId id="270" r:id="rId27"/>
    <p:sldId id="271" r:id="rId28"/>
    <p:sldId id="296" r:id="rId29"/>
    <p:sldId id="272" r:id="rId30"/>
    <p:sldId id="273" r:id="rId31"/>
    <p:sldId id="297" r:id="rId32"/>
    <p:sldId id="274" r:id="rId33"/>
    <p:sldId id="275" r:id="rId34"/>
    <p:sldId id="262" r:id="rId35"/>
    <p:sldId id="263" r:id="rId36"/>
    <p:sldId id="276" r:id="rId37"/>
    <p:sldId id="277" r:id="rId38"/>
    <p:sldId id="298" r:id="rId39"/>
    <p:sldId id="257" r:id="rId40"/>
    <p:sldId id="258" r:id="rId41"/>
    <p:sldId id="259" r:id="rId42"/>
    <p:sldId id="282" r:id="rId43"/>
    <p:sldId id="283" r:id="rId44"/>
    <p:sldId id="299" r:id="rId45"/>
    <p:sldId id="300" r:id="rId46"/>
    <p:sldId id="301" r:id="rId47"/>
    <p:sldId id="303" r:id="rId48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podnadpisov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325B5-67AF-4123-AB3E-16BF28A23BBD}" type="datetimeFigureOut">
              <a:rPr lang="sk-SK" smtClean="0"/>
              <a:t>15.11.2016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2826D-7379-4C00-9BD6-10427F9B212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46644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325B5-67AF-4123-AB3E-16BF28A23BBD}" type="datetimeFigureOut">
              <a:rPr lang="sk-SK" smtClean="0"/>
              <a:t>15.11.2016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2826D-7379-4C00-9BD6-10427F9B212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68511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325B5-67AF-4123-AB3E-16BF28A23BBD}" type="datetimeFigureOut">
              <a:rPr lang="sk-SK" smtClean="0"/>
              <a:t>15.11.2016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2826D-7379-4C00-9BD6-10427F9B212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29596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325B5-67AF-4123-AB3E-16BF28A23BBD}" type="datetimeFigureOut">
              <a:rPr lang="sk-SK" smtClean="0"/>
              <a:t>15.11.2016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2826D-7379-4C00-9BD6-10427F9B212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43832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325B5-67AF-4123-AB3E-16BF28A23BBD}" type="datetimeFigureOut">
              <a:rPr lang="sk-SK" smtClean="0"/>
              <a:t>15.11.2016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2826D-7379-4C00-9BD6-10427F9B212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26936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325B5-67AF-4123-AB3E-16BF28A23BBD}" type="datetimeFigureOut">
              <a:rPr lang="sk-SK" smtClean="0"/>
              <a:t>15.11.2016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2826D-7379-4C00-9BD6-10427F9B212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4987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Zástupný objekt pre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325B5-67AF-4123-AB3E-16BF28A23BBD}" type="datetimeFigureOut">
              <a:rPr lang="sk-SK" smtClean="0"/>
              <a:t>15.11.2016</a:t>
            </a:fld>
            <a:endParaRPr lang="sk-SK"/>
          </a:p>
        </p:txBody>
      </p:sp>
      <p:sp>
        <p:nvSpPr>
          <p:cNvPr id="8" name="Zástupný objekt pre pät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2826D-7379-4C00-9BD6-10427F9B212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92763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dá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325B5-67AF-4123-AB3E-16BF28A23BBD}" type="datetimeFigureOut">
              <a:rPr lang="sk-SK" smtClean="0"/>
              <a:t>15.11.2016</a:t>
            </a:fld>
            <a:endParaRPr lang="sk-SK"/>
          </a:p>
        </p:txBody>
      </p:sp>
      <p:sp>
        <p:nvSpPr>
          <p:cNvPr id="4" name="Zástupný objekt pre pät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2826D-7379-4C00-9BD6-10427F9B212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18507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325B5-67AF-4123-AB3E-16BF28A23BBD}" type="datetimeFigureOut">
              <a:rPr lang="sk-SK" smtClean="0"/>
              <a:t>15.11.2016</a:t>
            </a:fld>
            <a:endParaRPr lang="sk-SK"/>
          </a:p>
        </p:txBody>
      </p:sp>
      <p:sp>
        <p:nvSpPr>
          <p:cNvPr id="3" name="Zástupný objekt pre pät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2826D-7379-4C00-9BD6-10427F9B212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6435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325B5-67AF-4123-AB3E-16BF28A23BBD}" type="datetimeFigureOut">
              <a:rPr lang="sk-SK" smtClean="0"/>
              <a:t>15.11.2016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2826D-7379-4C00-9BD6-10427F9B212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44965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rázo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325B5-67AF-4123-AB3E-16BF28A23BBD}" type="datetimeFigureOut">
              <a:rPr lang="sk-SK" smtClean="0"/>
              <a:t>15.11.2016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2826D-7379-4C00-9BD6-10427F9B212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98010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D325B5-67AF-4123-AB3E-16BF28A23BBD}" type="datetimeFigureOut">
              <a:rPr lang="sk-SK" smtClean="0"/>
              <a:t>15.11.2016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2826D-7379-4C00-9BD6-10427F9B212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90062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6.jpeg"/><Relationship Id="rId4" Type="http://schemas.openxmlformats.org/officeDocument/2006/relationships/image" Target="../media/image85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1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4.jpg"/><Relationship Id="rId4" Type="http://schemas.openxmlformats.org/officeDocument/2006/relationships/image" Target="../media/image93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7.jpg"/><Relationship Id="rId4" Type="http://schemas.openxmlformats.org/officeDocument/2006/relationships/image" Target="../media/image96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801" y="0"/>
            <a:ext cx="85503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6070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Dodo</a:t>
            </a:r>
            <a:r>
              <a:rPr lang="sk-SK" dirty="0"/>
              <a:t> </a:t>
            </a:r>
            <a:r>
              <a:rPr lang="sk-SK" dirty="0" err="1"/>
              <a:t>Kurilák</a:t>
            </a:r>
            <a:endParaRPr lang="sk-SK" dirty="0"/>
          </a:p>
        </p:txBody>
      </p:sp>
      <p:pic>
        <p:nvPicPr>
          <p:cNvPr id="5" name="Zástupný objekt pre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01" y="1324141"/>
            <a:ext cx="3012347" cy="5355285"/>
          </a:xfr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4230" y="1409352"/>
            <a:ext cx="7345071" cy="522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8619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1030" y="38669"/>
            <a:ext cx="10515600" cy="1325563"/>
          </a:xfrm>
        </p:spPr>
        <p:txBody>
          <a:bodyPr/>
          <a:lstStyle/>
          <a:p>
            <a:r>
              <a:rPr lang="sk-SK" dirty="0"/>
              <a:t>Peter Nagy</a:t>
            </a:r>
          </a:p>
        </p:txBody>
      </p:sp>
      <p:pic>
        <p:nvPicPr>
          <p:cNvPr id="5" name="Zástupný objekt pre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24633" y="2434447"/>
            <a:ext cx="5501446" cy="3094563"/>
          </a:xfrm>
        </p:spPr>
      </p:pic>
      <p:pic>
        <p:nvPicPr>
          <p:cNvPr id="6" name="Zástupný objekt pre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729" y="1364232"/>
            <a:ext cx="7253258" cy="5028179"/>
          </a:xfrm>
        </p:spPr>
      </p:pic>
    </p:spTree>
    <p:extLst>
      <p:ext uri="{BB962C8B-B14F-4D97-AF65-F5344CB8AC3E}">
        <p14:creationId xmlns:p14="http://schemas.microsoft.com/office/powerpoint/2010/main" val="35766916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2031" y="0"/>
            <a:ext cx="10515600" cy="1325563"/>
          </a:xfrm>
        </p:spPr>
        <p:txBody>
          <a:bodyPr/>
          <a:lstStyle/>
          <a:p>
            <a:r>
              <a:rPr lang="sk-SK" dirty="0"/>
              <a:t>Ivan Letko</a:t>
            </a:r>
          </a:p>
        </p:txBody>
      </p:sp>
      <p:pic>
        <p:nvPicPr>
          <p:cNvPr id="5" name="Zástupný objekt pre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31" y="1325562"/>
            <a:ext cx="2945235" cy="5235975"/>
          </a:xfr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6271" y="1397785"/>
            <a:ext cx="7201359" cy="513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154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4252" y="105066"/>
            <a:ext cx="10515600" cy="1325563"/>
          </a:xfrm>
        </p:spPr>
        <p:txBody>
          <a:bodyPr/>
          <a:lstStyle/>
          <a:p>
            <a:r>
              <a:rPr lang="sk-SK" dirty="0"/>
              <a:t>Lenka </a:t>
            </a:r>
            <a:r>
              <a:rPr lang="sk-SK" dirty="0" err="1"/>
              <a:t>Šóošová</a:t>
            </a:r>
            <a:endParaRPr lang="sk-SK" dirty="0"/>
          </a:p>
        </p:txBody>
      </p:sp>
      <p:pic>
        <p:nvPicPr>
          <p:cNvPr id="5" name="Zástupný objekt pre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00" y="1322286"/>
            <a:ext cx="2987599" cy="5311288"/>
          </a:xfr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8605" y="1322286"/>
            <a:ext cx="7320756" cy="524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638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4252" y="105066"/>
            <a:ext cx="10515600" cy="1325563"/>
          </a:xfrm>
        </p:spPr>
        <p:txBody>
          <a:bodyPr/>
          <a:lstStyle/>
          <a:p>
            <a:r>
              <a:rPr lang="sk-SK" dirty="0"/>
              <a:t>Marcela </a:t>
            </a:r>
            <a:r>
              <a:rPr lang="sk-SK" dirty="0" err="1"/>
              <a:t>Laiferová</a:t>
            </a:r>
            <a:endParaRPr lang="sk-SK" dirty="0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85579" y="2343525"/>
            <a:ext cx="5471583" cy="3077765"/>
          </a:xfr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408" y="1146614"/>
            <a:ext cx="7612238" cy="532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1070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0361" y="0"/>
            <a:ext cx="10515600" cy="1325563"/>
          </a:xfrm>
        </p:spPr>
        <p:txBody>
          <a:bodyPr/>
          <a:lstStyle/>
          <a:p>
            <a:r>
              <a:rPr lang="sk-SK" dirty="0"/>
              <a:t>Pavol </a:t>
            </a:r>
            <a:r>
              <a:rPr lang="sk-SK" dirty="0" err="1"/>
              <a:t>Hammel</a:t>
            </a:r>
            <a:endParaRPr lang="sk-SK" dirty="0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43334" y="2293052"/>
            <a:ext cx="5737491" cy="3227338"/>
          </a:xfr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498" y="1037975"/>
            <a:ext cx="7853529" cy="544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7082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0361" y="0"/>
            <a:ext cx="10515600" cy="1325563"/>
          </a:xfrm>
        </p:spPr>
        <p:txBody>
          <a:bodyPr/>
          <a:lstStyle/>
          <a:p>
            <a:r>
              <a:rPr lang="sk-SK" dirty="0"/>
              <a:t>Peter Lipa</a:t>
            </a:r>
          </a:p>
        </p:txBody>
      </p:sp>
      <p:pic>
        <p:nvPicPr>
          <p:cNvPr id="8" name="Zástupný objekt pre obsah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38303" y="2251808"/>
            <a:ext cx="5673110" cy="3191124"/>
          </a:xfr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608" y="1010814"/>
            <a:ext cx="7917950" cy="548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7848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9826" y="9053"/>
            <a:ext cx="10515600" cy="1325563"/>
          </a:xfrm>
        </p:spPr>
        <p:txBody>
          <a:bodyPr/>
          <a:lstStyle/>
          <a:p>
            <a:r>
              <a:rPr lang="sk-SK" dirty="0"/>
              <a:t>POLEMIC</a:t>
            </a:r>
          </a:p>
        </p:txBody>
      </p:sp>
      <p:pic>
        <p:nvPicPr>
          <p:cNvPr id="7" name="Zástupný objekt pre obsah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00" y="977720"/>
            <a:ext cx="7178489" cy="4037900"/>
          </a:xfr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769" y="3136392"/>
            <a:ext cx="5353812" cy="372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8434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9826" y="9053"/>
            <a:ext cx="10515600" cy="1325563"/>
          </a:xfrm>
        </p:spPr>
        <p:txBody>
          <a:bodyPr/>
          <a:lstStyle/>
          <a:p>
            <a:r>
              <a:rPr lang="sk-SK" dirty="0"/>
              <a:t>Jana </a:t>
            </a:r>
            <a:r>
              <a:rPr lang="sk-SK" dirty="0" err="1"/>
              <a:t>Kocianova</a:t>
            </a:r>
            <a:endParaRPr lang="sk-SK" dirty="0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06684" y="2354607"/>
            <a:ext cx="5563634" cy="3129544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029" y="1137561"/>
            <a:ext cx="7874658" cy="551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5794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9826" y="9053"/>
            <a:ext cx="10515600" cy="1325563"/>
          </a:xfrm>
        </p:spPr>
        <p:txBody>
          <a:bodyPr/>
          <a:lstStyle/>
          <a:p>
            <a:r>
              <a:rPr lang="sk-SK" dirty="0"/>
              <a:t>Mirka Partlová</a:t>
            </a:r>
          </a:p>
        </p:txBody>
      </p:sp>
      <p:pic>
        <p:nvPicPr>
          <p:cNvPr id="6" name="Zástupný objekt pre obsah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75912" y="1861161"/>
            <a:ext cx="5643940" cy="4232954"/>
          </a:xfr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288" y="1155667"/>
            <a:ext cx="7724963" cy="537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694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Prvý signatár výzvy NIE RAKOVINE pankreasu prezident Slovenskej republiky Andrej </a:t>
            </a:r>
            <a:r>
              <a:rPr lang="sk-SK" dirty="0" err="1"/>
              <a:t>Kiska</a:t>
            </a:r>
            <a:endParaRPr lang="sk-SK" dirty="0"/>
          </a:p>
        </p:txBody>
      </p:sp>
      <p:pic>
        <p:nvPicPr>
          <p:cNvPr id="5" name="Zástupný objekt pre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6" name="Zástupný objekt pre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529388" cy="3886200"/>
          </a:xfrm>
        </p:spPr>
      </p:pic>
    </p:spTree>
    <p:extLst>
      <p:ext uri="{BB962C8B-B14F-4D97-AF65-F5344CB8AC3E}">
        <p14:creationId xmlns:p14="http://schemas.microsoft.com/office/powerpoint/2010/main" val="23107963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9826" y="9053"/>
            <a:ext cx="10515600" cy="1325563"/>
          </a:xfrm>
        </p:spPr>
        <p:txBody>
          <a:bodyPr/>
          <a:lstStyle/>
          <a:p>
            <a:r>
              <a:rPr lang="sk-SK" dirty="0"/>
              <a:t>Martin </a:t>
            </a:r>
            <a:r>
              <a:rPr lang="sk-SK" dirty="0" err="1"/>
              <a:t>Chodúr</a:t>
            </a:r>
            <a:endParaRPr lang="sk-SK" dirty="0"/>
          </a:p>
        </p:txBody>
      </p:sp>
      <p:pic>
        <p:nvPicPr>
          <p:cNvPr id="9" name="Zástupný objekt pre obsah 8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26323" y="2240239"/>
            <a:ext cx="5785775" cy="3254498"/>
          </a:xfr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303" y="974600"/>
            <a:ext cx="8191812" cy="578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1700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0361" y="0"/>
            <a:ext cx="10515600" cy="1325563"/>
          </a:xfrm>
        </p:spPr>
        <p:txBody>
          <a:bodyPr/>
          <a:lstStyle/>
          <a:p>
            <a:r>
              <a:rPr lang="sk-SK" dirty="0"/>
              <a:t>Janko Lehotský</a:t>
            </a:r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4" t="-839" r="21149" b="839"/>
          <a:stretch/>
        </p:blipFill>
        <p:spPr>
          <a:xfrm>
            <a:off x="410361" y="1013932"/>
            <a:ext cx="6259630" cy="5676579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991" y="1930606"/>
            <a:ext cx="5335524" cy="366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3941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0361" y="0"/>
            <a:ext cx="10515600" cy="1325563"/>
          </a:xfrm>
        </p:spPr>
        <p:txBody>
          <a:bodyPr/>
          <a:lstStyle/>
          <a:p>
            <a:r>
              <a:rPr lang="sk-SK" dirty="0"/>
              <a:t>Janko </a:t>
            </a:r>
            <a:r>
              <a:rPr lang="sk-SK" dirty="0" err="1"/>
              <a:t>Kuric</a:t>
            </a:r>
            <a:endParaRPr lang="sk-SK" dirty="0"/>
          </a:p>
        </p:txBody>
      </p:sp>
      <p:pic>
        <p:nvPicPr>
          <p:cNvPr id="5" name="Zástupný objekt pre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21" y="1325563"/>
            <a:ext cx="2995988" cy="5326202"/>
          </a:xfr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1405" y="1258348"/>
            <a:ext cx="7486011" cy="535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695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0361" y="0"/>
            <a:ext cx="10515600" cy="1325563"/>
          </a:xfrm>
        </p:spPr>
        <p:txBody>
          <a:bodyPr/>
          <a:lstStyle/>
          <a:p>
            <a:r>
              <a:rPr lang="sk-SK" dirty="0"/>
              <a:t>Katka Hasprová</a:t>
            </a:r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54399" y="2295062"/>
            <a:ext cx="5705300" cy="3209231"/>
          </a:xfr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141" y="1047027"/>
            <a:ext cx="8064845" cy="561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8830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0087" y="0"/>
            <a:ext cx="10515600" cy="1325563"/>
          </a:xfrm>
        </p:spPr>
        <p:txBody>
          <a:bodyPr/>
          <a:lstStyle/>
          <a:p>
            <a:r>
              <a:rPr lang="sk-SK" dirty="0"/>
              <a:t>Kvetka Horváthová</a:t>
            </a:r>
          </a:p>
        </p:txBody>
      </p:sp>
      <p:pic>
        <p:nvPicPr>
          <p:cNvPr id="5" name="Zástupný objekt pre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35" y="1325563"/>
            <a:ext cx="2853375" cy="5072668"/>
          </a:xfr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0059" y="1325563"/>
            <a:ext cx="7205628" cy="515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4776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3751" y="36214"/>
            <a:ext cx="10515600" cy="1325563"/>
          </a:xfrm>
        </p:spPr>
        <p:txBody>
          <a:bodyPr/>
          <a:lstStyle/>
          <a:p>
            <a:r>
              <a:rPr lang="sk-SK" dirty="0"/>
              <a:t>Miroslav Dvorský</a:t>
            </a:r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62111" y="2257210"/>
            <a:ext cx="5697807" cy="3205016"/>
          </a:xfr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833" y="1010814"/>
            <a:ext cx="8386945" cy="584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385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0696" y="0"/>
            <a:ext cx="10515600" cy="1325563"/>
          </a:xfrm>
        </p:spPr>
        <p:txBody>
          <a:bodyPr/>
          <a:lstStyle/>
          <a:p>
            <a:r>
              <a:rPr lang="sk-SK" dirty="0"/>
              <a:t>Mária </a:t>
            </a:r>
            <a:r>
              <a:rPr lang="sk-SK" dirty="0" err="1"/>
              <a:t>Čírová</a:t>
            </a:r>
            <a:endParaRPr lang="sk-SK" dirty="0"/>
          </a:p>
        </p:txBody>
      </p:sp>
      <p:pic>
        <p:nvPicPr>
          <p:cNvPr id="5" name="Zástupný objekt pre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63" y="928002"/>
            <a:ext cx="3196905" cy="5683388"/>
          </a:xfr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1880" y="860890"/>
            <a:ext cx="8043832" cy="575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1237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1405" y="0"/>
            <a:ext cx="10515600" cy="1325563"/>
          </a:xfrm>
        </p:spPr>
        <p:txBody>
          <a:bodyPr/>
          <a:lstStyle/>
          <a:p>
            <a:r>
              <a:rPr lang="sk-SK" dirty="0"/>
              <a:t>Marián </a:t>
            </a:r>
            <a:r>
              <a:rPr lang="sk-SK" dirty="0" err="1"/>
              <a:t>Chudovský</a:t>
            </a:r>
            <a:r>
              <a:rPr lang="sk-SK" dirty="0"/>
              <a:t> – </a:t>
            </a:r>
            <a:r>
              <a:rPr lang="sk-SK" sz="2800" dirty="0"/>
              <a:t>generálny riaditeľ SND</a:t>
            </a:r>
          </a:p>
        </p:txBody>
      </p:sp>
      <p:pic>
        <p:nvPicPr>
          <p:cNvPr id="5" name="Zástupný objekt pre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96" y="1146117"/>
            <a:ext cx="3104626" cy="5519337"/>
          </a:xfr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5613" y="1146117"/>
            <a:ext cx="7818640" cy="558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3312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1405" y="0"/>
            <a:ext cx="10515600" cy="1325563"/>
          </a:xfrm>
        </p:spPr>
        <p:txBody>
          <a:bodyPr/>
          <a:lstStyle/>
          <a:p>
            <a:r>
              <a:rPr lang="sk-SK" dirty="0"/>
              <a:t>Dalibor </a:t>
            </a:r>
            <a:r>
              <a:rPr lang="sk-SK" dirty="0" err="1"/>
              <a:t>Janda</a:t>
            </a:r>
            <a:endParaRPr lang="sk-SK" dirty="0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87596" y="2301098"/>
            <a:ext cx="5608731" cy="3154911"/>
          </a:xfr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160" y="1074187"/>
            <a:ext cx="8045817" cy="560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479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4251" y="121844"/>
            <a:ext cx="10515600" cy="1325563"/>
          </a:xfrm>
        </p:spPr>
        <p:txBody>
          <a:bodyPr/>
          <a:lstStyle/>
          <a:p>
            <a:r>
              <a:rPr lang="sk-SK" dirty="0"/>
              <a:t>Simona </a:t>
            </a:r>
            <a:r>
              <a:rPr lang="sk-SK" dirty="0" err="1"/>
              <a:t>Bubánová</a:t>
            </a:r>
            <a:endParaRPr lang="sk-SK" dirty="0"/>
          </a:p>
        </p:txBody>
      </p:sp>
      <p:pic>
        <p:nvPicPr>
          <p:cNvPr id="5" name="Zástupný objekt pre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97" y="1221617"/>
            <a:ext cx="3096237" cy="5504423"/>
          </a:xfr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1880" y="1221616"/>
            <a:ext cx="7624927" cy="545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589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7897" y="365125"/>
            <a:ext cx="11417417" cy="1325563"/>
          </a:xfrm>
        </p:spPr>
        <p:txBody>
          <a:bodyPr>
            <a:normAutofit fontScale="90000"/>
          </a:bodyPr>
          <a:lstStyle/>
          <a:p>
            <a:r>
              <a:rPr lang="sk-SK" dirty="0" err="1"/>
              <a:t>Doc.Mudr</a:t>
            </a:r>
            <a:r>
              <a:rPr lang="sk-SK" dirty="0"/>
              <a:t>. Angelika </a:t>
            </a:r>
            <a:r>
              <a:rPr lang="sk-SK" dirty="0" err="1"/>
              <a:t>Bathorová</a:t>
            </a:r>
            <a:r>
              <a:rPr lang="sk-SK" dirty="0"/>
              <a:t>, </a:t>
            </a:r>
            <a:r>
              <a:rPr lang="sk-SK" dirty="0" err="1"/>
              <a:t>Phd</a:t>
            </a:r>
            <a:r>
              <a:rPr lang="sk-SK" dirty="0"/>
              <a:t> </a:t>
            </a:r>
            <a:br>
              <a:rPr lang="sk-SK" dirty="0"/>
            </a:br>
            <a:r>
              <a:rPr lang="sk-SK" sz="2700" dirty="0"/>
              <a:t>Prednostka kliniky hematológie a </a:t>
            </a:r>
            <a:r>
              <a:rPr lang="sk-SK" sz="2700" dirty="0" err="1"/>
              <a:t>tranzfuziológie</a:t>
            </a:r>
            <a:r>
              <a:rPr lang="sk-SK" sz="2700" dirty="0"/>
              <a:t> LF UK Nemocnica sv. </a:t>
            </a:r>
            <a:r>
              <a:rPr lang="sk-SK" sz="2700" dirty="0" err="1"/>
              <a:t>cyrila</a:t>
            </a:r>
            <a:r>
              <a:rPr lang="sk-SK" sz="2700" dirty="0"/>
              <a:t> a </a:t>
            </a:r>
            <a:r>
              <a:rPr lang="sk-SK" sz="2700" dirty="0" err="1"/>
              <a:t>metoda</a:t>
            </a:r>
            <a:endParaRPr lang="sk-SK" sz="2700" dirty="0"/>
          </a:p>
        </p:txBody>
      </p:sp>
      <p:pic>
        <p:nvPicPr>
          <p:cNvPr id="5" name="Zástupný objekt pre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2538" y="1825625"/>
            <a:ext cx="4352925" cy="4352925"/>
          </a:xfrm>
        </p:spPr>
      </p:pic>
      <p:pic>
        <p:nvPicPr>
          <p:cNvPr id="6" name="Zástupný objekt pre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675" y="2114027"/>
            <a:ext cx="5138217" cy="3540154"/>
          </a:xfrm>
        </p:spPr>
      </p:pic>
    </p:spTree>
    <p:extLst>
      <p:ext uri="{BB962C8B-B14F-4D97-AF65-F5344CB8AC3E}">
        <p14:creationId xmlns:p14="http://schemas.microsoft.com/office/powerpoint/2010/main" val="37210189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6197" y="121844"/>
            <a:ext cx="10515600" cy="1325563"/>
          </a:xfrm>
        </p:spPr>
        <p:txBody>
          <a:bodyPr/>
          <a:lstStyle/>
          <a:p>
            <a:r>
              <a:rPr lang="sk-SK" dirty="0"/>
              <a:t>Viktor Vincze</a:t>
            </a:r>
          </a:p>
        </p:txBody>
      </p:sp>
      <p:pic>
        <p:nvPicPr>
          <p:cNvPr id="5" name="Zástupný objekt pre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56" y="1255174"/>
            <a:ext cx="3004377" cy="5341116"/>
          </a:xfr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9276" y="1154505"/>
            <a:ext cx="7573641" cy="541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2573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6197" y="121844"/>
            <a:ext cx="10515600" cy="1325563"/>
          </a:xfrm>
        </p:spPr>
        <p:txBody>
          <a:bodyPr/>
          <a:lstStyle/>
          <a:p>
            <a:r>
              <a:rPr lang="sk-SK" dirty="0"/>
              <a:t>Nora </a:t>
            </a:r>
            <a:r>
              <a:rPr lang="sk-SK" dirty="0" err="1"/>
              <a:t>Krchňáková</a:t>
            </a:r>
            <a:endParaRPr lang="sk-SK" dirty="0"/>
          </a:p>
        </p:txBody>
      </p:sp>
      <p:pic>
        <p:nvPicPr>
          <p:cNvPr id="11" name="Zástupný objekt pre obsah 10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43" y="1074188"/>
            <a:ext cx="3724895" cy="5658902"/>
          </a:xfr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984" y="1074187"/>
            <a:ext cx="7976630" cy="554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3283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8082" y="105066"/>
            <a:ext cx="10515600" cy="1325563"/>
          </a:xfrm>
        </p:spPr>
        <p:txBody>
          <a:bodyPr/>
          <a:lstStyle/>
          <a:p>
            <a:r>
              <a:rPr lang="sk-SK" dirty="0"/>
              <a:t>Roman </a:t>
            </a:r>
            <a:r>
              <a:rPr lang="sk-SK" dirty="0" err="1"/>
              <a:t>Pomajbo</a:t>
            </a:r>
            <a:endParaRPr lang="sk-SK" dirty="0"/>
          </a:p>
        </p:txBody>
      </p:sp>
      <p:pic>
        <p:nvPicPr>
          <p:cNvPr id="5" name="Zástupný objekt pre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76" y="1204839"/>
            <a:ext cx="3063100" cy="5445513"/>
          </a:xfr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5380" y="1087394"/>
            <a:ext cx="7150496" cy="552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8210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8082" y="96677"/>
            <a:ext cx="10515600" cy="1325563"/>
          </a:xfrm>
        </p:spPr>
        <p:txBody>
          <a:bodyPr/>
          <a:lstStyle/>
          <a:p>
            <a:r>
              <a:rPr lang="sk-SK" dirty="0"/>
              <a:t>Juraj </a:t>
            </a:r>
            <a:r>
              <a:rPr lang="sk-SK" dirty="0" err="1"/>
              <a:t>Čurný</a:t>
            </a:r>
            <a:endParaRPr lang="sk-SK" dirty="0"/>
          </a:p>
        </p:txBody>
      </p:sp>
      <p:pic>
        <p:nvPicPr>
          <p:cNvPr id="5" name="Zástupný objekt pre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53" y="1330675"/>
            <a:ext cx="2987599" cy="5311288"/>
          </a:xfr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3563" y="1179673"/>
            <a:ext cx="7614797" cy="544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0717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8417" y="88288"/>
            <a:ext cx="10515600" cy="1325563"/>
          </a:xfrm>
        </p:spPr>
        <p:txBody>
          <a:bodyPr/>
          <a:lstStyle/>
          <a:p>
            <a:r>
              <a:rPr lang="sk-SK" dirty="0"/>
              <a:t>Adela Banášová</a:t>
            </a:r>
          </a:p>
        </p:txBody>
      </p:sp>
      <p:pic>
        <p:nvPicPr>
          <p:cNvPr id="5" name="Zástupný objekt pre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20" y="1188170"/>
            <a:ext cx="3163769" cy="5624480"/>
          </a:xfr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9792" y="1188170"/>
            <a:ext cx="7835738" cy="556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4452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8751" y="88288"/>
            <a:ext cx="10515600" cy="1325563"/>
          </a:xfrm>
        </p:spPr>
        <p:txBody>
          <a:bodyPr/>
          <a:lstStyle/>
          <a:p>
            <a:r>
              <a:rPr lang="sk-SK" dirty="0"/>
              <a:t>Adriana </a:t>
            </a:r>
            <a:r>
              <a:rPr lang="sk-SK" dirty="0" err="1"/>
              <a:t>Kmotríková</a:t>
            </a:r>
            <a:endParaRPr lang="sk-SK" dirty="0"/>
          </a:p>
        </p:txBody>
      </p:sp>
      <p:pic>
        <p:nvPicPr>
          <p:cNvPr id="5" name="Zástupný objekt pre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65" y="1104172"/>
            <a:ext cx="3155380" cy="5609566"/>
          </a:xfr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4573" y="1028670"/>
            <a:ext cx="7819926" cy="553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035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1972" y="138622"/>
            <a:ext cx="10515600" cy="1325563"/>
          </a:xfrm>
        </p:spPr>
        <p:txBody>
          <a:bodyPr/>
          <a:lstStyle/>
          <a:p>
            <a:r>
              <a:rPr lang="sk-SK" dirty="0"/>
              <a:t>Eva </a:t>
            </a:r>
            <a:r>
              <a:rPr lang="sk-SK" dirty="0" err="1"/>
              <a:t>Rysová</a:t>
            </a:r>
            <a:endParaRPr lang="sk-SK" dirty="0"/>
          </a:p>
        </p:txBody>
      </p:sp>
      <p:pic>
        <p:nvPicPr>
          <p:cNvPr id="5" name="Zástupný objekt pre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29" y="1146117"/>
            <a:ext cx="3129793" cy="5564078"/>
          </a:xfr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9879" y="1146117"/>
            <a:ext cx="7843706" cy="560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0466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1639" y="130233"/>
            <a:ext cx="10515600" cy="1325563"/>
          </a:xfrm>
        </p:spPr>
        <p:txBody>
          <a:bodyPr/>
          <a:lstStyle/>
          <a:p>
            <a:r>
              <a:rPr lang="sk-SK" dirty="0"/>
              <a:t>Henrich </a:t>
            </a:r>
            <a:r>
              <a:rPr lang="sk-SK" dirty="0" err="1"/>
              <a:t>Krejča</a:t>
            </a:r>
            <a:endParaRPr lang="sk-SK" dirty="0"/>
          </a:p>
        </p:txBody>
      </p:sp>
      <p:pic>
        <p:nvPicPr>
          <p:cNvPr id="5" name="Zástupný objekt pre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72562" y="2361733"/>
            <a:ext cx="5595442" cy="3147436"/>
          </a:xfr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8680" y="1137730"/>
            <a:ext cx="8138186" cy="559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608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1639" y="130233"/>
            <a:ext cx="10515600" cy="1325563"/>
          </a:xfrm>
        </p:spPr>
        <p:txBody>
          <a:bodyPr/>
          <a:lstStyle/>
          <a:p>
            <a:r>
              <a:rPr lang="sk-SK" dirty="0"/>
              <a:t>Dušan Grúň</a:t>
            </a:r>
          </a:p>
        </p:txBody>
      </p:sp>
      <p:pic>
        <p:nvPicPr>
          <p:cNvPr id="7" name="Zástupný objekt pre obsah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2481" y="1913161"/>
            <a:ext cx="5552950" cy="4164712"/>
          </a:xfr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9724" y="1910258"/>
            <a:ext cx="7375744" cy="417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0412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6837" y="63121"/>
            <a:ext cx="11409027" cy="1325563"/>
          </a:xfrm>
        </p:spPr>
        <p:txBody>
          <a:bodyPr/>
          <a:lstStyle/>
          <a:p>
            <a:r>
              <a:rPr lang="sk-SK" dirty="0"/>
              <a:t>Tomáš </a:t>
            </a:r>
            <a:r>
              <a:rPr lang="sk-SK" dirty="0" err="1"/>
              <a:t>Papajík</a:t>
            </a:r>
            <a:r>
              <a:rPr lang="sk-SK" dirty="0"/>
              <a:t> a Karel </a:t>
            </a:r>
            <a:r>
              <a:rPr lang="sk-SK" dirty="0" err="1"/>
              <a:t>Indrák</a:t>
            </a:r>
            <a:r>
              <a:rPr lang="sk-SK" dirty="0"/>
              <a:t> – </a:t>
            </a:r>
            <a:r>
              <a:rPr lang="sk-SK" sz="2800" dirty="0"/>
              <a:t>lekári hematológie</a:t>
            </a:r>
          </a:p>
        </p:txBody>
      </p:sp>
      <p:pic>
        <p:nvPicPr>
          <p:cNvPr id="5" name="Zástupný objekt pre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2026" y="1537960"/>
            <a:ext cx="4787337" cy="4787337"/>
          </a:xfrm>
        </p:spPr>
      </p:pic>
      <p:pic>
        <p:nvPicPr>
          <p:cNvPr id="6" name="Zástupný objekt pre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875" y="1881909"/>
            <a:ext cx="3176172" cy="2231757"/>
          </a:xfr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016" y="4164758"/>
            <a:ext cx="3227243" cy="225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25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54341" y="172178"/>
            <a:ext cx="10515600" cy="1325563"/>
          </a:xfrm>
        </p:spPr>
        <p:txBody>
          <a:bodyPr/>
          <a:lstStyle/>
          <a:p>
            <a:r>
              <a:rPr lang="sk-SK" dirty="0"/>
              <a:t>Karel GOTT</a:t>
            </a:r>
          </a:p>
        </p:txBody>
      </p:sp>
      <p:pic>
        <p:nvPicPr>
          <p:cNvPr id="5" name="Zástupný objekt pre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41" y="1380199"/>
            <a:ext cx="3028426" cy="5383870"/>
          </a:xfrm>
        </p:spPr>
      </p:pic>
      <p:pic>
        <p:nvPicPr>
          <p:cNvPr id="6" name="Zástupný objekt pre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340" y="1380199"/>
            <a:ext cx="7616943" cy="5272271"/>
          </a:xfrm>
        </p:spPr>
      </p:pic>
    </p:spTree>
    <p:extLst>
      <p:ext uri="{BB962C8B-B14F-4D97-AF65-F5344CB8AC3E}">
        <p14:creationId xmlns:p14="http://schemas.microsoft.com/office/powerpoint/2010/main" val="6753747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7543" y="156895"/>
            <a:ext cx="10931554" cy="1325563"/>
          </a:xfrm>
        </p:spPr>
        <p:txBody>
          <a:bodyPr>
            <a:normAutofit/>
          </a:bodyPr>
          <a:lstStyle/>
          <a:p>
            <a:r>
              <a:rPr lang="sk-SK" dirty="0"/>
              <a:t>Ivan </a:t>
            </a:r>
            <a:r>
              <a:rPr lang="sk-SK" dirty="0" err="1"/>
              <a:t>Ťurek</a:t>
            </a:r>
            <a:r>
              <a:rPr lang="sk-SK" dirty="0"/>
              <a:t> –</a:t>
            </a:r>
            <a:r>
              <a:rPr lang="sk-SK" sz="2400" dirty="0"/>
              <a:t>Generálny riaditeľ odborného partnera Svetového dňa pankreasu</a:t>
            </a:r>
          </a:p>
        </p:txBody>
      </p:sp>
      <p:pic>
        <p:nvPicPr>
          <p:cNvPr id="5" name="Zástupný objekt pre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8517" y="1985104"/>
            <a:ext cx="5328468" cy="3996350"/>
          </a:xfrm>
        </p:spPr>
      </p:pic>
      <p:pic>
        <p:nvPicPr>
          <p:cNvPr id="6" name="Zástupný objekt pre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950" y="1418633"/>
            <a:ext cx="7290805" cy="5009327"/>
          </a:xfrm>
        </p:spPr>
      </p:pic>
    </p:spTree>
    <p:extLst>
      <p:ext uri="{BB962C8B-B14F-4D97-AF65-F5344CB8AC3E}">
        <p14:creationId xmlns:p14="http://schemas.microsoft.com/office/powerpoint/2010/main" val="33560922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8446" y="281235"/>
            <a:ext cx="11923554" cy="1325563"/>
          </a:xfrm>
        </p:spPr>
        <p:txBody>
          <a:bodyPr>
            <a:normAutofit/>
          </a:bodyPr>
          <a:lstStyle/>
          <a:p>
            <a:r>
              <a:rPr lang="sk-SK" dirty="0"/>
              <a:t>Ingrid </a:t>
            </a:r>
            <a:r>
              <a:rPr lang="sk-SK" sz="2800" dirty="0"/>
              <a:t>Tóthová-</a:t>
            </a:r>
            <a:r>
              <a:rPr lang="sk-SK" sz="2800" dirty="0" err="1"/>
              <a:t>Medical</a:t>
            </a:r>
            <a:r>
              <a:rPr lang="sk-SK" sz="2800" dirty="0"/>
              <a:t> </a:t>
            </a:r>
            <a:r>
              <a:rPr lang="sk-SK" sz="2800" dirty="0" err="1"/>
              <a:t>director</a:t>
            </a:r>
            <a:r>
              <a:rPr lang="sk-SK" sz="2800" dirty="0"/>
              <a:t> odborného partnera Svetového dňa pankreasu</a:t>
            </a:r>
          </a:p>
        </p:txBody>
      </p:sp>
      <p:pic>
        <p:nvPicPr>
          <p:cNvPr id="5" name="Zástupný objekt pre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0636" y="2035791"/>
            <a:ext cx="4830180" cy="3622634"/>
          </a:xfrm>
        </p:spPr>
      </p:pic>
      <p:pic>
        <p:nvPicPr>
          <p:cNvPr id="6" name="Zástupný objekt pre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119" y="1432018"/>
            <a:ext cx="6897849" cy="4748858"/>
          </a:xfrm>
        </p:spPr>
      </p:pic>
    </p:spTree>
    <p:extLst>
      <p:ext uri="{BB962C8B-B14F-4D97-AF65-F5344CB8AC3E}">
        <p14:creationId xmlns:p14="http://schemas.microsoft.com/office/powerpoint/2010/main" val="8806497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8480" y="822122"/>
            <a:ext cx="3298222" cy="5352752"/>
          </a:xfrm>
          <a:prstGeom prst="rect">
            <a:avLst/>
          </a:prstGeom>
        </p:spPr>
      </p:pic>
      <p:pic>
        <p:nvPicPr>
          <p:cNvPr id="4" name="Zástupný objekt pre obsah 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359" y="1235847"/>
            <a:ext cx="2994484" cy="5338357"/>
          </a:xfr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822" y="1235847"/>
            <a:ext cx="3945138" cy="5255488"/>
          </a:xfrm>
          <a:prstGeom prst="rect">
            <a:avLst/>
          </a:prstGeom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02" y="1235847"/>
            <a:ext cx="4003768" cy="5338357"/>
          </a:xfrm>
          <a:prstGeom prst="rect">
            <a:avLst/>
          </a:prstGeom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276837" y="63121"/>
            <a:ext cx="11409027" cy="1325563"/>
          </a:xfrm>
        </p:spPr>
        <p:txBody>
          <a:bodyPr/>
          <a:lstStyle/>
          <a:p>
            <a:r>
              <a:rPr lang="sk-SK" dirty="0"/>
              <a:t>OSOBNOSTI </a:t>
            </a:r>
            <a:r>
              <a:rPr lang="sk-SK" sz="2800" dirty="0"/>
              <a:t>– signatári výzvy NIE RAKOVINE pankreasu</a:t>
            </a:r>
          </a:p>
        </p:txBody>
      </p:sp>
    </p:spTree>
    <p:extLst>
      <p:ext uri="{BB962C8B-B14F-4D97-AF65-F5344CB8AC3E}">
        <p14:creationId xmlns:p14="http://schemas.microsoft.com/office/powerpoint/2010/main" val="5717151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8480" y="822122"/>
            <a:ext cx="3298222" cy="5352752"/>
          </a:xfrm>
          <a:prstGeom prst="rect">
            <a:avLst/>
          </a:prstGeom>
        </p:spPr>
      </p:pic>
      <p:pic>
        <p:nvPicPr>
          <p:cNvPr id="11" name="Zástupný objekt pre obsah 10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902" y="1255170"/>
            <a:ext cx="3834053" cy="5112071"/>
          </a:xfr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200" y="1255170"/>
            <a:ext cx="3834053" cy="5112071"/>
          </a:xfrm>
          <a:prstGeom prst="rect">
            <a:avLst/>
          </a:prstGeom>
        </p:spPr>
      </p:pic>
      <p:pic>
        <p:nvPicPr>
          <p:cNvPr id="6" name="Zástupný objekt pre obsah 5"/>
          <p:cNvPicPr>
            <a:picLocks noGrp="1" noChangeAspect="1"/>
          </p:cNvPicPr>
          <p:nvPr>
            <p:ph sz="half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7" r="9818"/>
          <a:stretch/>
        </p:blipFill>
        <p:spPr>
          <a:xfrm>
            <a:off x="162962" y="1259534"/>
            <a:ext cx="4028792" cy="5107707"/>
          </a:xfrm>
        </p:spPr>
      </p:pic>
    </p:spTree>
    <p:extLst>
      <p:ext uri="{BB962C8B-B14F-4D97-AF65-F5344CB8AC3E}">
        <p14:creationId xmlns:p14="http://schemas.microsoft.com/office/powerpoint/2010/main" val="17138689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8480" y="822122"/>
            <a:ext cx="3298222" cy="5352752"/>
          </a:xfrm>
          <a:prstGeom prst="rect">
            <a:avLst/>
          </a:prstGeom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276837" y="63121"/>
            <a:ext cx="11409027" cy="1325563"/>
          </a:xfrm>
        </p:spPr>
        <p:txBody>
          <a:bodyPr/>
          <a:lstStyle/>
          <a:p>
            <a:r>
              <a:rPr lang="sk-SK" dirty="0"/>
              <a:t>PACIENTI </a:t>
            </a:r>
            <a:r>
              <a:rPr lang="sk-SK" sz="2800" dirty="0"/>
              <a:t>– signatári výzvy NIE RAKOVINE pankreasu</a:t>
            </a: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37" y="2382473"/>
            <a:ext cx="5667228" cy="3187816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520" y="2382473"/>
            <a:ext cx="5667228" cy="318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59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8480" y="822122"/>
            <a:ext cx="3298222" cy="5352752"/>
          </a:xfrm>
          <a:prstGeom prst="rect">
            <a:avLst/>
          </a:prstGeom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276837" y="63121"/>
            <a:ext cx="11409027" cy="1325563"/>
          </a:xfrm>
        </p:spPr>
        <p:txBody>
          <a:bodyPr/>
          <a:lstStyle/>
          <a:p>
            <a:r>
              <a:rPr lang="sk-SK" dirty="0"/>
              <a:t>PACIENTI </a:t>
            </a:r>
            <a:r>
              <a:rPr lang="sk-SK" sz="2800" dirty="0"/>
              <a:t>– signatári výzvy NIE RAKOVINE pankreasu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22240" y="2366484"/>
            <a:ext cx="5410900" cy="3043631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83052" y="2360034"/>
            <a:ext cx="5410902" cy="3043632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24724" y="2363662"/>
            <a:ext cx="5398003" cy="303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0282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8480" y="822122"/>
            <a:ext cx="3298222" cy="5352752"/>
          </a:xfrm>
          <a:prstGeom prst="rect">
            <a:avLst/>
          </a:prstGeom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276837" y="63121"/>
            <a:ext cx="11409027" cy="1325563"/>
          </a:xfrm>
        </p:spPr>
        <p:txBody>
          <a:bodyPr/>
          <a:lstStyle/>
          <a:p>
            <a:r>
              <a:rPr lang="sk-SK" dirty="0"/>
              <a:t>PACIENTI </a:t>
            </a:r>
            <a:r>
              <a:rPr lang="sk-SK" sz="2800" dirty="0"/>
              <a:t>– signatári výzvy NIE RAKOVINE pankreasu</a:t>
            </a: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69952" y="2561308"/>
            <a:ext cx="5360565" cy="3015318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85159" y="2572318"/>
            <a:ext cx="5410899" cy="3043631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84080" y="2538007"/>
            <a:ext cx="5390391" cy="303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005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3363" y="4107018"/>
            <a:ext cx="2809524" cy="24857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0448" y="259193"/>
            <a:ext cx="8315353" cy="429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441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Jozef </a:t>
            </a:r>
            <a:r>
              <a:rPr lang="sk-SK" dirty="0" err="1"/>
              <a:t>Dolinský</a:t>
            </a:r>
            <a:r>
              <a:rPr lang="sk-SK" dirty="0"/>
              <a:t> – riaditeľ NOÚ</a:t>
            </a:r>
          </a:p>
        </p:txBody>
      </p:sp>
      <p:pic>
        <p:nvPicPr>
          <p:cNvPr id="5" name="Zástupný objekt pre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9730"/>
            <a:ext cx="3020736" cy="5370198"/>
          </a:xfr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5437" y="1500012"/>
            <a:ext cx="7147421" cy="510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835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9844" y="74583"/>
            <a:ext cx="10515600" cy="1325563"/>
          </a:xfrm>
        </p:spPr>
        <p:txBody>
          <a:bodyPr/>
          <a:lstStyle/>
          <a:p>
            <a:r>
              <a:rPr lang="sk-SK" dirty="0"/>
              <a:t>Helena Vondráčková</a:t>
            </a:r>
          </a:p>
        </p:txBody>
      </p:sp>
      <p:pic>
        <p:nvPicPr>
          <p:cNvPr id="6" name="Zástupný objekt pre obsah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735" y="1219043"/>
            <a:ext cx="7465989" cy="5100275"/>
          </a:xfrm>
        </p:spPr>
      </p:pic>
      <p:pic>
        <p:nvPicPr>
          <p:cNvPr id="7" name="Zástupný objekt pre obsah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34644" y="2438387"/>
            <a:ext cx="5574136" cy="3135451"/>
          </a:xfrm>
        </p:spPr>
      </p:pic>
    </p:spTree>
    <p:extLst>
      <p:ext uri="{BB962C8B-B14F-4D97-AF65-F5344CB8AC3E}">
        <p14:creationId xmlns:p14="http://schemas.microsoft.com/office/powerpoint/2010/main" val="3978614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Vašo</a:t>
            </a:r>
            <a:r>
              <a:rPr lang="sk-SK" dirty="0"/>
              <a:t> </a:t>
            </a:r>
            <a:r>
              <a:rPr lang="sk-SK" dirty="0" err="1"/>
              <a:t>Patejdl</a:t>
            </a:r>
            <a:endParaRPr lang="sk-SK" dirty="0"/>
          </a:p>
        </p:txBody>
      </p:sp>
      <p:pic>
        <p:nvPicPr>
          <p:cNvPr id="5" name="Zástupný objekt pre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7170" y="2608681"/>
            <a:ext cx="5235974" cy="2945235"/>
          </a:xfrm>
        </p:spPr>
      </p:pic>
      <p:pic>
        <p:nvPicPr>
          <p:cNvPr id="6" name="Zástupný objekt pre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450" y="1463311"/>
            <a:ext cx="7354350" cy="5128032"/>
          </a:xfrm>
        </p:spPr>
      </p:pic>
    </p:spTree>
    <p:extLst>
      <p:ext uri="{BB962C8B-B14F-4D97-AF65-F5344CB8AC3E}">
        <p14:creationId xmlns:p14="http://schemas.microsoft.com/office/powerpoint/2010/main" val="3592946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2932" y="256484"/>
            <a:ext cx="10515600" cy="1325563"/>
          </a:xfrm>
        </p:spPr>
        <p:txBody>
          <a:bodyPr/>
          <a:lstStyle/>
          <a:p>
            <a:r>
              <a:rPr lang="sk-SK" dirty="0"/>
              <a:t>Michal David</a:t>
            </a:r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8" b="17662"/>
          <a:stretch/>
        </p:blipFill>
        <p:spPr>
          <a:xfrm rot="5400000">
            <a:off x="-403603" y="2591551"/>
            <a:ext cx="5354961" cy="2737066"/>
          </a:xfr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5809" y="1307454"/>
            <a:ext cx="7617894" cy="538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26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5921" y="0"/>
            <a:ext cx="10515600" cy="1325563"/>
          </a:xfrm>
        </p:spPr>
        <p:txBody>
          <a:bodyPr/>
          <a:lstStyle/>
          <a:p>
            <a:r>
              <a:rPr lang="sk-SK" dirty="0" err="1"/>
              <a:t>Petr</a:t>
            </a:r>
            <a:r>
              <a:rPr lang="sk-SK" dirty="0"/>
              <a:t> </a:t>
            </a:r>
            <a:r>
              <a:rPr lang="sk-SK" dirty="0" err="1"/>
              <a:t>Janda</a:t>
            </a:r>
            <a:r>
              <a:rPr lang="sk-SK" dirty="0"/>
              <a:t> - OLYMPIC</a:t>
            </a:r>
          </a:p>
        </p:txBody>
      </p:sp>
      <p:pic>
        <p:nvPicPr>
          <p:cNvPr id="5" name="Zástupný objekt pre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8650" y="2331379"/>
            <a:ext cx="5578992" cy="3138183"/>
          </a:xfrm>
        </p:spPr>
      </p:pic>
      <p:pic>
        <p:nvPicPr>
          <p:cNvPr id="6" name="Zástupný objekt pre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063" y="1203252"/>
            <a:ext cx="6958291" cy="4845209"/>
          </a:xfrm>
        </p:spPr>
      </p:pic>
    </p:spTree>
    <p:extLst>
      <p:ext uri="{BB962C8B-B14F-4D97-AF65-F5344CB8AC3E}">
        <p14:creationId xmlns:p14="http://schemas.microsoft.com/office/powerpoint/2010/main" val="1845430630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149</Words>
  <Application>Microsoft Office PowerPoint</Application>
  <PresentationFormat>Širokouhlá</PresentationFormat>
  <Paragraphs>44</Paragraphs>
  <Slides>47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47</vt:i4>
      </vt:variant>
    </vt:vector>
  </HeadingPairs>
  <TitlesOfParts>
    <vt:vector size="51" baseType="lpstr">
      <vt:lpstr>Arial</vt:lpstr>
      <vt:lpstr>Calibri</vt:lpstr>
      <vt:lpstr>Calibri Light</vt:lpstr>
      <vt:lpstr>Motív balíka Office</vt:lpstr>
      <vt:lpstr>Prezentácia programu PowerPoint</vt:lpstr>
      <vt:lpstr>Prvý signatár výzvy NIE RAKOVINE pankreasu prezident Slovenskej republiky Andrej Kiska</vt:lpstr>
      <vt:lpstr>Doc.Mudr. Angelika Bathorová, Phd  Prednostka kliniky hematológie a tranzfuziológie LF UK Nemocnica sv. cyrila a metoda</vt:lpstr>
      <vt:lpstr>Karel GOTT</vt:lpstr>
      <vt:lpstr>Jozef Dolinský – riaditeľ NOÚ</vt:lpstr>
      <vt:lpstr>Helena Vondráčková</vt:lpstr>
      <vt:lpstr>Vašo Patejdl</vt:lpstr>
      <vt:lpstr>Michal David</vt:lpstr>
      <vt:lpstr>Petr Janda - OLYMPIC</vt:lpstr>
      <vt:lpstr>Dodo Kurilák</vt:lpstr>
      <vt:lpstr>Peter Nagy</vt:lpstr>
      <vt:lpstr>Ivan Letko</vt:lpstr>
      <vt:lpstr>Lenka Šóošová</vt:lpstr>
      <vt:lpstr>Marcela Laiferová</vt:lpstr>
      <vt:lpstr>Pavol Hammel</vt:lpstr>
      <vt:lpstr>Peter Lipa</vt:lpstr>
      <vt:lpstr>POLEMIC</vt:lpstr>
      <vt:lpstr>Jana Kocianova</vt:lpstr>
      <vt:lpstr>Mirka Partlová</vt:lpstr>
      <vt:lpstr>Martin Chodúr</vt:lpstr>
      <vt:lpstr>Janko Lehotský</vt:lpstr>
      <vt:lpstr>Janko Kuric</vt:lpstr>
      <vt:lpstr>Katka Hasprová</vt:lpstr>
      <vt:lpstr>Kvetka Horváthová</vt:lpstr>
      <vt:lpstr>Miroslav Dvorský</vt:lpstr>
      <vt:lpstr>Mária Čírová</vt:lpstr>
      <vt:lpstr>Marián Chudovský – generálny riaditeľ SND</vt:lpstr>
      <vt:lpstr>Dalibor Janda</vt:lpstr>
      <vt:lpstr>Simona Bubánová</vt:lpstr>
      <vt:lpstr>Viktor Vincze</vt:lpstr>
      <vt:lpstr>Nora Krchňáková</vt:lpstr>
      <vt:lpstr>Roman Pomajbo</vt:lpstr>
      <vt:lpstr>Juraj Čurný</vt:lpstr>
      <vt:lpstr>Adela Banášová</vt:lpstr>
      <vt:lpstr>Adriana Kmotríková</vt:lpstr>
      <vt:lpstr>Eva Rysová</vt:lpstr>
      <vt:lpstr>Henrich Krejča</vt:lpstr>
      <vt:lpstr>Dušan Grúň</vt:lpstr>
      <vt:lpstr>Tomáš Papajík a Karel Indrák – lekári hematológie</vt:lpstr>
      <vt:lpstr>Ivan Ťurek –Generálny riaditeľ odborného partnera Svetového dňa pankreasu</vt:lpstr>
      <vt:lpstr>Ingrid Tóthová-Medical director odborného partnera Svetového dňa pankreasu</vt:lpstr>
      <vt:lpstr>OSOBNOSTI – signatári výzvy NIE RAKOVINE pankreasu</vt:lpstr>
      <vt:lpstr>Prezentácia programu PowerPoint</vt:lpstr>
      <vt:lpstr>PACIENTI – signatári výzvy NIE RAKOVINE pankreasu</vt:lpstr>
      <vt:lpstr>PACIENTI – signatári výzvy NIE RAKOVINE pankreasu</vt:lpstr>
      <vt:lpstr>PACIENTI – signatári výzvy NIE RAKOVINE pankreasu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Mária Mičková</dc:creator>
  <cp:lastModifiedBy>Mária Mičková</cp:lastModifiedBy>
  <cp:revision>24</cp:revision>
  <dcterms:created xsi:type="dcterms:W3CDTF">2016-11-15T07:25:29Z</dcterms:created>
  <dcterms:modified xsi:type="dcterms:W3CDTF">2016-11-15T12:53:36Z</dcterms:modified>
</cp:coreProperties>
</file>